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109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9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DM Sans</vt:lpstr>
      <vt:lpstr>Libre Baskerville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Phani Pramod</cp:lastModifiedBy>
  <cp:revision>1</cp:revision>
  <dcterms:created xsi:type="dcterms:W3CDTF">2025-10-14T02:52:14Z</dcterms:created>
  <dcterms:modified xsi:type="dcterms:W3CDTF">2026-02-11T01:07:54Z</dcterms:modified>
</cp:coreProperties>
</file>